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358" r:id="rId3"/>
    <p:sldId id="359" r:id="rId4"/>
    <p:sldId id="360" r:id="rId5"/>
    <p:sldId id="361" r:id="rId6"/>
    <p:sldId id="362" r:id="rId7"/>
    <p:sldId id="363" r:id="rId8"/>
    <p:sldId id="379" r:id="rId9"/>
    <p:sldId id="364" r:id="rId10"/>
    <p:sldId id="365" r:id="rId11"/>
    <p:sldId id="366" r:id="rId12"/>
    <p:sldId id="367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76" r:id="rId22"/>
    <p:sldId id="380" r:id="rId23"/>
    <p:sldId id="382" r:id="rId24"/>
    <p:sldId id="386" r:id="rId25"/>
    <p:sldId id="387" r:id="rId26"/>
    <p:sldId id="388" r:id="rId27"/>
    <p:sldId id="389" r:id="rId28"/>
    <p:sldId id="390" r:id="rId29"/>
    <p:sldId id="391" r:id="rId30"/>
    <p:sldId id="392" r:id="rId31"/>
    <p:sldId id="393" r:id="rId32"/>
    <p:sldId id="394" r:id="rId33"/>
    <p:sldId id="397" r:id="rId34"/>
    <p:sldId id="398" r:id="rId35"/>
    <p:sldId id="399" r:id="rId36"/>
    <p:sldId id="400" r:id="rId37"/>
    <p:sldId id="401" r:id="rId38"/>
    <p:sldId id="402" r:id="rId39"/>
    <p:sldId id="403" r:id="rId40"/>
    <p:sldId id="404" r:id="rId41"/>
    <p:sldId id="405" r:id="rId42"/>
    <p:sldId id="406" r:id="rId43"/>
    <p:sldId id="407" r:id="rId44"/>
    <p:sldId id="408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1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AB902-78DB-4CEB-819A-2CE88AA8B573}" type="datetimeFigureOut">
              <a:rPr lang="en-US" smtClean="0"/>
              <a:pPr/>
              <a:t>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13784-5042-4943-80C9-CFBC5664A8E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7ED85-B362-41A5-ACC9-8D0FB3569A4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11722D-A06F-4C2A-BCD5-CF68CEB47449}" type="datetime1">
              <a:rPr lang="en-US" smtClean="0"/>
              <a:pPr/>
              <a:t>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4495800" cy="365125"/>
          </a:xfrm>
        </p:spPr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8AEA36-BBFD-4BBA-9773-5365FE6F94E9}" type="datetime1">
              <a:rPr lang="en-US" smtClean="0"/>
              <a:pPr/>
              <a:t>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09FE82D-7C56-415A-93ED-40648C986B39}" type="datetime1">
              <a:rPr lang="en-US" smtClean="0"/>
              <a:pPr/>
              <a:t>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D0F18E7-B06F-4351-B22E-E04EB38A18B2}" type="datetime1">
              <a:rPr lang="en-US" smtClean="0"/>
              <a:pPr/>
              <a:t>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6324600"/>
            <a:ext cx="4648200" cy="365125"/>
          </a:xfrm>
        </p:spPr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D9843B3-FC68-4BA5-9589-6A033B9B02BE}" type="datetime1">
              <a:rPr lang="en-US" smtClean="0"/>
              <a:pPr/>
              <a:t>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0E0C300-CB16-45A3-8C85-A34D412588BC}" type="datetime1">
              <a:rPr lang="en-US" smtClean="0"/>
              <a:pPr/>
              <a:t>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CB93D16-D1A1-4FB7-9039-37EF52E59F3B}" type="datetime1">
              <a:rPr lang="en-US" smtClean="0"/>
              <a:pPr/>
              <a:t>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B927113-9C73-463C-8875-2764C3475C1A}" type="datetime1">
              <a:rPr lang="en-US" smtClean="0"/>
              <a:pPr/>
              <a:t>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A64080-494A-43B7-8064-D6A5AFF12E80}" type="datetime1">
              <a:rPr lang="en-US" smtClean="0"/>
              <a:pPr/>
              <a:t>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C09257-C81F-43F6-8A9A-92E3B6D13E1B}" type="datetime1">
              <a:rPr lang="en-US" smtClean="0"/>
              <a:pPr/>
              <a:t>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9FC3F4F-0C7F-4A6F-8D93-0C8936BDD3D1}" type="datetime1">
              <a:rPr lang="en-US" smtClean="0"/>
              <a:pPr/>
              <a:t>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Center for Machine Intelligence (CMI)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650503" cy="656737"/>
          </a:xfrm>
          <a:prstGeom prst="rect">
            <a:avLst/>
          </a:prstGeom>
        </p:spPr>
      </p:pic>
      <p:sp>
        <p:nvSpPr>
          <p:cNvPr id="8" name="TextBox 7"/>
          <p:cNvSpPr txBox="1">
            <a:spLocks/>
          </p:cNvSpPr>
          <p:nvPr userDrawn="1"/>
        </p:nvSpPr>
        <p:spPr>
          <a:xfrm>
            <a:off x="6690360" y="0"/>
            <a:ext cx="2453640" cy="401599"/>
          </a:xfrm>
          <a:prstGeom prst="rect">
            <a:avLst/>
          </a:prstGeom>
          <a:noFill/>
        </p:spPr>
        <p:txBody>
          <a:bodyPr wrap="none" lIns="91440" tIns="0" bIns="0" rtlCol="0" anchor="t" anchorCtr="0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SDM</a:t>
            </a:r>
            <a:r>
              <a:rPr lang="en-US" sz="36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1600" b="1" dirty="0">
                <a:solidFill>
                  <a:srgbClr val="993300"/>
                </a:solidFill>
                <a:cs typeface="Calibri" pitchFamily="34" charset="0"/>
              </a:rPr>
              <a:t>Institute of Technology</a:t>
            </a:r>
            <a:endParaRPr lang="en-US" sz="1600" b="1" dirty="0">
              <a:solidFill>
                <a:srgbClr val="9933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2130425"/>
            <a:ext cx="89154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Center of Excellence for Machine Intelligence 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>
                <a:solidFill>
                  <a:srgbClr val="0070C0"/>
                </a:solidFill>
              </a:rPr>
              <a:t> (CoEMI)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8225" y="1076325"/>
            <a:ext cx="706755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1013" y="1171575"/>
            <a:ext cx="8181975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524000"/>
            <a:ext cx="8153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371600"/>
            <a:ext cx="8153400" cy="440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3" y="1538288"/>
            <a:ext cx="7572375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143000"/>
            <a:ext cx="8686799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914400"/>
            <a:ext cx="8153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371600"/>
            <a:ext cx="7620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2100" y="1785938"/>
            <a:ext cx="60198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19200"/>
            <a:ext cx="792479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Skill Development Courses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480060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Fundamentals of Python for ML (</a:t>
            </a:r>
            <a:r>
              <a:rPr lang="en-US" b="1" dirty="0" smtClean="0">
                <a:solidFill>
                  <a:srgbClr val="FF0000"/>
                </a:solidFill>
              </a:rPr>
              <a:t>Mandatory</a:t>
            </a:r>
            <a:r>
              <a:rPr lang="en-US" dirty="0" smtClean="0"/>
              <a:t>)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Analytics using Python  </a:t>
            </a:r>
            <a:r>
              <a:rPr lang="en-US" b="1" dirty="0" smtClean="0">
                <a:solidFill>
                  <a:srgbClr val="FF0000"/>
                </a:solidFill>
              </a:rPr>
              <a:t>(1,2)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Statistical Analysis using Python </a:t>
            </a:r>
            <a:r>
              <a:rPr lang="en-US" sz="3300" b="1" dirty="0" smtClean="0">
                <a:solidFill>
                  <a:srgbClr val="FF0000"/>
                </a:solidFill>
              </a:rPr>
              <a:t>(1,3)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Big Data using Python  </a:t>
            </a:r>
            <a:r>
              <a:rPr lang="en-US" sz="3300" b="1" dirty="0" smtClean="0">
                <a:solidFill>
                  <a:srgbClr val="FF0000"/>
                </a:solidFill>
              </a:rPr>
              <a:t>(1,2,3,4,6)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Artificial Intelligence using Python (</a:t>
            </a:r>
            <a:r>
              <a:rPr lang="en-US" sz="3300" b="1" dirty="0" smtClean="0">
                <a:solidFill>
                  <a:srgbClr val="FF0000"/>
                </a:solidFill>
              </a:rPr>
              <a:t>1,5)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Machine Learning using Python </a:t>
            </a:r>
            <a:r>
              <a:rPr lang="en-US" sz="3300" b="1" dirty="0" smtClean="0">
                <a:solidFill>
                  <a:srgbClr val="FF0000"/>
                </a:solidFill>
              </a:rPr>
              <a:t>(1,2,6)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Deep Learning using Python </a:t>
            </a:r>
            <a:r>
              <a:rPr lang="en-US" sz="3300" b="1" dirty="0" smtClean="0">
                <a:solidFill>
                  <a:srgbClr val="FF0000"/>
                </a:solidFill>
              </a:rPr>
              <a:t>(1,2,6,7)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Image Processing using Python</a:t>
            </a:r>
            <a:r>
              <a:rPr lang="en-US" sz="3300" b="1" dirty="0" smtClean="0">
                <a:solidFill>
                  <a:srgbClr val="FF0000"/>
                </a:solidFill>
              </a:rPr>
              <a:t>(1,8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Video Processing using Python </a:t>
            </a:r>
            <a:r>
              <a:rPr lang="en-US" sz="3300" b="1" dirty="0" smtClean="0">
                <a:solidFill>
                  <a:srgbClr val="FF0000"/>
                </a:solidFill>
              </a:rPr>
              <a:t>(1,6,7,8,9)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Programming using Python</a:t>
            </a:r>
            <a:r>
              <a:rPr lang="en-US" sz="3300" b="1" dirty="0" smtClean="0">
                <a:solidFill>
                  <a:srgbClr val="FF0000"/>
                </a:solidFill>
              </a:rPr>
              <a:t>(1,10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 Development using Python </a:t>
            </a:r>
            <a:r>
              <a:rPr lang="en-US" sz="3300" b="1" dirty="0" smtClean="0">
                <a:solidFill>
                  <a:srgbClr val="FF0000"/>
                </a:solidFill>
              </a:rPr>
              <a:t>(1,11)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Cloud Computing using Python </a:t>
            </a:r>
            <a:r>
              <a:rPr lang="en-US" sz="3300" b="1" dirty="0" smtClean="0">
                <a:solidFill>
                  <a:srgbClr val="FF0000"/>
                </a:solidFill>
              </a:rPr>
              <a:t>(1,12)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IoT using Python </a:t>
            </a:r>
            <a:r>
              <a:rPr lang="en-US" sz="3300" b="1" dirty="0" smtClean="0">
                <a:solidFill>
                  <a:srgbClr val="FF0000"/>
                </a:solidFill>
              </a:rPr>
              <a:t>(1,13)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Intelligent App Development </a:t>
            </a:r>
            <a:r>
              <a:rPr lang="en-US" sz="3300" b="1" dirty="0" smtClean="0">
                <a:solidFill>
                  <a:srgbClr val="FF0000"/>
                </a:solidFill>
              </a:rPr>
              <a:t>(1,2,3,5,6,7,11,12,13,14)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Design and Developing Intelligent Machines using Python </a:t>
            </a:r>
            <a:r>
              <a:rPr lang="en-US" sz="2500" b="1" dirty="0" smtClean="0">
                <a:solidFill>
                  <a:srgbClr val="FF0000"/>
                </a:solidFill>
              </a:rPr>
              <a:t>(1,2,3,5,6,7,8,9,10,11,12,13,,14,15)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Design and Developing Self Driving Car </a:t>
            </a:r>
            <a:r>
              <a:rPr lang="en-US" sz="2800" b="1" dirty="0" smtClean="0">
                <a:solidFill>
                  <a:srgbClr val="FF0000"/>
                </a:solidFill>
              </a:rPr>
              <a:t>(1,2,3,5,6,7,8,9,10,11,12,13,14,15,16)</a:t>
            </a:r>
            <a:r>
              <a:rPr lang="en-US" sz="2500" dirty="0" smtClean="0"/>
              <a:t>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Programming Self Driving Drones using Python </a:t>
            </a:r>
            <a:r>
              <a:rPr lang="en-US" sz="2700" b="1" dirty="0" smtClean="0">
                <a:solidFill>
                  <a:srgbClr val="FF0000"/>
                </a:solidFill>
              </a:rPr>
              <a:t>(1,2,3,5,6,7,8,9,10,11,12,13,,14,15,16,17)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8263" y="1919288"/>
            <a:ext cx="646747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371600"/>
            <a:ext cx="7848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600200"/>
            <a:ext cx="6019799" cy="3505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19200"/>
            <a:ext cx="80010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914400"/>
            <a:ext cx="8229600" cy="472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600200"/>
            <a:ext cx="8763000" cy="259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85800"/>
            <a:ext cx="8534399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666875"/>
            <a:ext cx="74676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8" y="2600325"/>
            <a:ext cx="865822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762000"/>
            <a:ext cx="861059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Course Registration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Minimum intake is 5</a:t>
            </a:r>
          </a:p>
          <a:p>
            <a:r>
              <a:rPr lang="en-US" dirty="0" smtClean="0"/>
              <a:t>Maximum is 30</a:t>
            </a:r>
          </a:p>
          <a:p>
            <a:r>
              <a:rPr lang="en-US" dirty="0" smtClean="0"/>
              <a:t>50 Hours per course</a:t>
            </a:r>
          </a:p>
          <a:p>
            <a:r>
              <a:rPr lang="en-US" dirty="0" smtClean="0"/>
              <a:t>Rs 1000 per individual course </a:t>
            </a:r>
          </a:p>
          <a:p>
            <a:r>
              <a:rPr lang="en-US" dirty="0" smtClean="0"/>
              <a:t>Additional charges for hardware kits if needed</a:t>
            </a:r>
          </a:p>
          <a:p>
            <a:r>
              <a:rPr lang="en-US" dirty="0" smtClean="0"/>
              <a:t>Amount </a:t>
            </a:r>
            <a:r>
              <a:rPr lang="en-US" i="1" dirty="0" smtClean="0"/>
              <a:t>payable@sdmitoffice</a:t>
            </a:r>
          </a:p>
          <a:p>
            <a:r>
              <a:rPr lang="en-US" dirty="0" smtClean="0"/>
              <a:t>Only for </a:t>
            </a:r>
            <a:r>
              <a:rPr lang="en-US" i="1" dirty="0" smtClean="0">
                <a:solidFill>
                  <a:srgbClr val="C00000"/>
                </a:solidFill>
              </a:rPr>
              <a:t>First batch , First course </a:t>
            </a:r>
            <a:r>
              <a:rPr lang="en-US" dirty="0" smtClean="0"/>
              <a:t>Registration amount is 100/- (Rupees 100)</a:t>
            </a:r>
          </a:p>
          <a:p>
            <a:r>
              <a:rPr lang="en-US" dirty="0" smtClean="0"/>
              <a:t>For all course Grade Will be assigned based on </a:t>
            </a:r>
            <a:r>
              <a:rPr lang="en-US" i="1" dirty="0" smtClean="0"/>
              <a:t>continuous evaluation , assignment and projects.</a:t>
            </a:r>
            <a:endParaRPr lang="en-US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219200"/>
            <a:ext cx="7924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609600"/>
            <a:ext cx="8534399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524000"/>
            <a:ext cx="746760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295400"/>
            <a:ext cx="7543800" cy="434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219200"/>
            <a:ext cx="685800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5475" y="1719263"/>
            <a:ext cx="5353050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143000"/>
            <a:ext cx="7162800" cy="457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363" y="1338263"/>
            <a:ext cx="867727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3" y="1119188"/>
            <a:ext cx="8486775" cy="461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1209675"/>
            <a:ext cx="8915400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6 - Syllabus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229600" cy="2133601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b="1" dirty="0" smtClean="0"/>
              <a:t>Python for Data Analysis  : Numpy , Pandas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19201"/>
            <a:ext cx="7781925" cy="386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50" y="1414463"/>
            <a:ext cx="8648700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6013" y="2509838"/>
            <a:ext cx="4371975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2425" y="1276350"/>
            <a:ext cx="843915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End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Numpy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914400"/>
            <a:ext cx="609599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Numpy ?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263" y="1600200"/>
            <a:ext cx="7991475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Numpy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Fundamental package for </a:t>
            </a:r>
            <a:r>
              <a:rPr lang="en-US" dirty="0" err="1" smtClean="0"/>
              <a:t>scientiﬁc</a:t>
            </a:r>
            <a:r>
              <a:rPr lang="en-US" dirty="0" smtClean="0"/>
              <a:t> computing with Python </a:t>
            </a:r>
          </a:p>
          <a:p>
            <a:r>
              <a:rPr lang="en-US" dirty="0" smtClean="0"/>
              <a:t>N-dimensional array object </a:t>
            </a:r>
          </a:p>
          <a:p>
            <a:r>
              <a:rPr lang="en-US" dirty="0" smtClean="0"/>
              <a:t>Linear algebra, Fourier transform, random number capabilities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752601"/>
            <a:ext cx="4572000" cy="254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2201</TotalTime>
  <Words>543</Words>
  <Application>Microsoft Office PowerPoint</Application>
  <PresentationFormat>On-screen Show (4:3)</PresentationFormat>
  <Paragraphs>82</Paragraphs>
  <Slides>44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Center of Excellence for Machine Intelligence   (CoEMI)</vt:lpstr>
      <vt:lpstr>Skill Development Courses</vt:lpstr>
      <vt:lpstr>Course Registration</vt:lpstr>
      <vt:lpstr>Day 6 - Syllabus</vt:lpstr>
      <vt:lpstr>Numpy</vt:lpstr>
      <vt:lpstr>Slide 6</vt:lpstr>
      <vt:lpstr>What is Numpy ?</vt:lpstr>
      <vt:lpstr>What is Numpy ?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End 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Day1 : Session1</dc:title>
  <dc:creator>user</dc:creator>
  <cp:lastModifiedBy>user</cp:lastModifiedBy>
  <cp:revision>257</cp:revision>
  <dcterms:created xsi:type="dcterms:W3CDTF">2006-08-16T00:00:00Z</dcterms:created>
  <dcterms:modified xsi:type="dcterms:W3CDTF">2018-01-29T08:59:10Z</dcterms:modified>
</cp:coreProperties>
</file>